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5" r:id="rId5"/>
    <p:sldId id="263" r:id="rId6"/>
    <p:sldId id="258" r:id="rId7"/>
    <p:sldId id="268" r:id="rId8"/>
    <p:sldId id="259" r:id="rId9"/>
    <p:sldId id="261" r:id="rId10"/>
    <p:sldId id="262" r:id="rId11"/>
    <p:sldId id="266" r:id="rId12"/>
    <p:sldId id="264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669A-CC78-44CB-B44E-65D419515030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5CF-CBF6-4DE7-AF08-42A3237E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5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669A-CC78-44CB-B44E-65D419515030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5CF-CBF6-4DE7-AF08-42A3237E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7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669A-CC78-44CB-B44E-65D419515030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5CF-CBF6-4DE7-AF08-42A3237E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669A-CC78-44CB-B44E-65D419515030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5CF-CBF6-4DE7-AF08-42A3237E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669A-CC78-44CB-B44E-65D419515030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5CF-CBF6-4DE7-AF08-42A3237E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669A-CC78-44CB-B44E-65D419515030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5CF-CBF6-4DE7-AF08-42A3237E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5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669A-CC78-44CB-B44E-65D419515030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5CF-CBF6-4DE7-AF08-42A3237E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6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669A-CC78-44CB-B44E-65D419515030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5CF-CBF6-4DE7-AF08-42A3237E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669A-CC78-44CB-B44E-65D419515030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5CF-CBF6-4DE7-AF08-42A3237E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669A-CC78-44CB-B44E-65D419515030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5CF-CBF6-4DE7-AF08-42A3237E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669A-CC78-44CB-B44E-65D419515030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65CF-CBF6-4DE7-AF08-42A3237E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3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9669A-CC78-44CB-B44E-65D419515030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65CF-CBF6-4DE7-AF08-42A3237E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957902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Baskerville Old Face" panose="02020602080505020303" pitchFamily="18" charset="0"/>
              </a:rPr>
              <a:t>Disneyland</a:t>
            </a:r>
            <a:endParaRPr lang="en-US" sz="96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2871787"/>
            <a:ext cx="6400800" cy="1752600"/>
          </a:xfrm>
        </p:spPr>
        <p:txBody>
          <a:bodyPr>
            <a:normAutofit/>
          </a:bodyPr>
          <a:lstStyle/>
          <a:p>
            <a:r>
              <a:rPr lang="en-US" sz="6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t</a:t>
            </a:r>
            <a:r>
              <a:rPr lang="en-US" sz="6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hrough the years</a:t>
            </a:r>
            <a:endParaRPr lang="en-US" sz="6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1905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43662"/>
      </p:ext>
    </p:extLst>
  </p:cSld>
  <p:clrMapOvr>
    <a:masterClrMapping/>
  </p:clrMapOvr>
  <p:transition spd="slow" advClick="0" advTm="15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095308"/>
      </p:ext>
    </p:extLst>
  </p:cSld>
  <p:clrMapOvr>
    <a:masterClrMapping/>
  </p:clrMapOvr>
  <p:transition spd="slow" advClick="0" advTm="15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1020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15 Year Anniversary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17721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1970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262236"/>
      </p:ext>
    </p:extLst>
  </p:cSld>
  <p:clrMapOvr>
    <a:masterClrMapping/>
  </p:clrMapOvr>
  <p:transition spd="slow" advClick="0" advTm="15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486400" cy="566738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Adorable child hugging Pluto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Early 70s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30606"/>
      </p:ext>
    </p:extLst>
  </p:cSld>
  <p:clrMapOvr>
    <a:masterClrMapping/>
  </p:clrMapOvr>
  <p:transition spd="slow" advClick="0" advTm="15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78074"/>
      </p:ext>
    </p:extLst>
  </p:cSld>
  <p:clrMapOvr>
    <a:masterClrMapping/>
  </p:clrMapOvr>
  <p:transition spd="slow" advTm="15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Disneyland’s had 200 million visitors!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1981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644084"/>
      </p:ext>
    </p:extLst>
  </p:cSld>
  <p:clrMapOvr>
    <a:masterClrMapping/>
  </p:clrMapOvr>
  <p:transition spd="slow" advTm="15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Tower of </a:t>
            </a:r>
            <a:r>
              <a:rPr lang="en-US" sz="2800" smtClean="0">
                <a:latin typeface="Angsana New" panose="02020603050405020304" pitchFamily="18" charset="-34"/>
                <a:cs typeface="Angsana New" panose="02020603050405020304" pitchFamily="18" charset="-34"/>
              </a:rPr>
              <a:t>Terror Introduced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1994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513401"/>
      </p:ext>
    </p:extLst>
  </p:cSld>
  <p:clrMapOvr>
    <a:masterClrMapping/>
  </p:clrMapOvr>
  <p:transition spd="slow" advTm="15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Fastpasses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introduced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1999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8762"/>
      </p:ext>
    </p:extLst>
  </p:cSld>
  <p:clrMapOvr>
    <a:masterClrMapping/>
  </p:clrMapOvr>
  <p:transition spd="slow" advTm="15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California Adventure amusement park opens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2001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572243"/>
      </p:ext>
    </p:extLst>
  </p:cSld>
  <p:clrMapOvr>
    <a:masterClrMapping/>
  </p:clrMapOvr>
  <p:transition spd="slow" advTm="15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Disneyland as we know it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08735"/>
      </p:ext>
    </p:extLst>
  </p:cSld>
  <p:clrMapOvr>
    <a:masterClrMapping/>
  </p:clrMapOvr>
  <p:transition spd="slow" advTm="15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The Plan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5" r="114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54750"/>
      </p:ext>
    </p:extLst>
  </p:cSld>
  <p:clrMapOvr>
    <a:masterClrMapping/>
  </p:clrMapOvr>
  <p:transition spd="slow" advClick="0" advTm="15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Opening day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1955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670815"/>
      </p:ext>
    </p:extLst>
  </p:cSld>
  <p:clrMapOvr>
    <a:masterClrMapping/>
  </p:clrMapOvr>
  <p:transition spd="slow" advClick="0" advTm="15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870399"/>
      </p:ext>
    </p:extLst>
  </p:cSld>
  <p:clrMapOvr>
    <a:masterClrMapping/>
  </p:clrMapOvr>
  <p:transition spd="slow" advClick="0" advTm="15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1955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196166"/>
      </p:ext>
    </p:extLst>
  </p:cSld>
  <p:clrMapOvr>
    <a:masterClrMapping/>
  </p:clrMapOvr>
  <p:transition spd="slow" advClick="0" advTm="15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Five year anniversary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Mickey Mouse cutting a five foot cake in celebration</a:t>
            </a:r>
          </a:p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1960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97196"/>
      </p:ext>
    </p:extLst>
  </p:cSld>
  <p:clrMapOvr>
    <a:masterClrMapping/>
  </p:clrMapOvr>
  <p:transition spd="slow" advClick="0" advTm="15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Disney making some changes to the park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1961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404300"/>
      </p:ext>
    </p:extLst>
  </p:cSld>
  <p:clrMapOvr>
    <a:masterClrMapping/>
  </p:clrMapOvr>
  <p:transition spd="slow" advTm="15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The monorail at the base of the Matterhorn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491021"/>
      </p:ext>
    </p:extLst>
  </p:cSld>
  <p:clrMapOvr>
    <a:masterClrMapping/>
  </p:clrMapOvr>
  <p:transition spd="slow" advClick="0" advTm="15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Original Sleeping Beauty’s Castle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Early 1960s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1373"/>
      </p:ext>
    </p:extLst>
  </p:cSld>
  <p:clrMapOvr>
    <a:masterClrMapping/>
  </p:clrMapOvr>
  <p:transition spd="slow" advClick="0" advTm="15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77</Words>
  <Application>Microsoft Office PowerPoint</Application>
  <PresentationFormat>On-screen Show (4:3)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Angsana New</vt:lpstr>
      <vt:lpstr>Arial</vt:lpstr>
      <vt:lpstr>Baskerville Old Face</vt:lpstr>
      <vt:lpstr>Calibri</vt:lpstr>
      <vt:lpstr>Office Theme</vt:lpstr>
      <vt:lpstr>Disneyland</vt:lpstr>
      <vt:lpstr>The Plan</vt:lpstr>
      <vt:lpstr>Opening day</vt:lpstr>
      <vt:lpstr>PowerPoint Presentation</vt:lpstr>
      <vt:lpstr>PowerPoint Presentation</vt:lpstr>
      <vt:lpstr>Five year anniversary</vt:lpstr>
      <vt:lpstr>Disney making some changes to the park</vt:lpstr>
      <vt:lpstr>The monorail at the base of the Matterhorn</vt:lpstr>
      <vt:lpstr>Original Sleeping Beauty’s Castle</vt:lpstr>
      <vt:lpstr>PowerPoint Presentation</vt:lpstr>
      <vt:lpstr>15 Year Anniversary</vt:lpstr>
      <vt:lpstr> Adorable child hugging Pluto</vt:lpstr>
      <vt:lpstr>PowerPoint Presentation</vt:lpstr>
      <vt:lpstr>Disneyland’s had 200 million visitors!</vt:lpstr>
      <vt:lpstr>Tower of Terror Introduced</vt:lpstr>
      <vt:lpstr>Fastpasses introduced</vt:lpstr>
      <vt:lpstr>California Adventure amusement park opens</vt:lpstr>
      <vt:lpstr>Disneyland as we know it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Disneyland</dc:title>
  <dc:creator>Cheryl</dc:creator>
  <cp:lastModifiedBy>Abigail Acton</cp:lastModifiedBy>
  <cp:revision>14</cp:revision>
  <dcterms:created xsi:type="dcterms:W3CDTF">2015-05-04T00:22:27Z</dcterms:created>
  <dcterms:modified xsi:type="dcterms:W3CDTF">2015-05-04T04:14:40Z</dcterms:modified>
</cp:coreProperties>
</file>